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Google Sans" panose="020B0604020202020204" charset="0"/>
      <p:regular r:id="rId13"/>
      <p:bold r:id="rId14"/>
      <p:italic r:id="rId15"/>
      <p:boldItalic r:id="rId16"/>
    </p:embeddedFont>
    <p:embeddedFont>
      <p:font typeface="Lexend" panose="020B060402020202020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d07014906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g3ad07014906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d07014906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3ad07014906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62600" y="2873550"/>
            <a:ext cx="8760000" cy="22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Hack Verse</a:t>
            </a:r>
            <a:endParaRPr sz="1800" b="1" i="0" u="none" strike="noStrike" cap="none" dirty="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Rohini 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Matha</a:t>
            </a:r>
            <a:endParaRPr sz="1800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</a:t>
            </a:r>
            <a:r>
              <a:rPr lang="en-US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Lack of unified healthcare access</a:t>
            </a:r>
            <a:endParaRPr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 title="Techsprint ba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2600" y="-455200"/>
            <a:ext cx="9085198" cy="32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29" name="Google Shape;129;p22" title="tq slide techspri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343275" y="3962950"/>
            <a:ext cx="37128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RIEF ABOUT THE SOLUTION AND PROBLEM STATEMENT ADDRESSING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" name="Google Shape;61;p14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22781" y="1284700"/>
            <a:ext cx="3632100" cy="317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/>
              <a:t>Problem:</a:t>
            </a:r>
          </a:p>
          <a:p>
            <a:pPr lvl="0"/>
            <a:r>
              <a:rPr lang="en-US" sz="1600" dirty="0"/>
              <a:t>Healthcare services are scattered across multiple platforms, making it difficult for users to find doctors, book appointments, and access medical information efficientl</a:t>
            </a:r>
            <a:r>
              <a:rPr lang="en-US" dirty="0"/>
              <a:t>y.</a:t>
            </a:r>
          </a:p>
          <a:p>
            <a:pPr lvl="0"/>
            <a:endParaRPr lang="en-US" dirty="0"/>
          </a:p>
          <a:p>
            <a:pPr lvl="0"/>
            <a:r>
              <a:rPr lang="en-GB" sz="1600" b="1" dirty="0"/>
              <a:t>Solution:</a:t>
            </a:r>
            <a:endParaRPr sz="1600" b="1" dirty="0"/>
          </a:p>
          <a:p>
            <a:pPr lvl="0"/>
            <a:r>
              <a:rPr lang="en-US" sz="1600" dirty="0" err="1"/>
              <a:t>HealthConnect</a:t>
            </a:r>
            <a:r>
              <a:rPr lang="en-US" sz="1600" dirty="0"/>
              <a:t>+ solves fragmented healthcare access by bringing all essential health services into one unified platform</a:t>
            </a:r>
            <a:r>
              <a:rPr lang="en-US" sz="1800" dirty="0"/>
              <a:t>.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6ADC5-434F-0AB3-17D4-22069729E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136" y="1284700"/>
            <a:ext cx="4415884" cy="33096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401609" y="2735087"/>
            <a:ext cx="7404104" cy="1409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By centralizing services, the platform </a:t>
            </a:r>
            <a:r>
              <a:rPr lang="en-US" sz="1200" b="1" dirty="0"/>
              <a:t>reduces the time and effort users spend searching for healthcare options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It </a:t>
            </a:r>
            <a:r>
              <a:rPr lang="en-US" sz="1200" b="1" dirty="0"/>
              <a:t>eliminates confusion</a:t>
            </a:r>
            <a:r>
              <a:rPr lang="en-US" sz="1200" dirty="0"/>
              <a:t> caused by multiple platforms and makes healthcare access </a:t>
            </a:r>
            <a:r>
              <a:rPr lang="en-US" sz="1200" b="1" dirty="0"/>
              <a:t>efficient, fast, and user-friendly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Users can </a:t>
            </a:r>
            <a:r>
              <a:rPr lang="en-US" sz="1200" b="1" dirty="0"/>
              <a:t>find doctors, book appointments, and access emergency or health information seamlessly</a:t>
            </a:r>
            <a:r>
              <a:rPr lang="en-US" sz="1200" dirty="0"/>
              <a:t>, all through one unified platform.</a:t>
            </a:r>
          </a:p>
        </p:txBody>
      </p:sp>
      <p:pic>
        <p:nvPicPr>
          <p:cNvPr id="69" name="Google Shape;69;p15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056449-7B21-0938-5E46-D6F219681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293" y="1172786"/>
            <a:ext cx="799170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Unlike traditional hospital apps or scattered health portals,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HealthConnect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 unifies multiple healthcare services into a single platform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appointments, doctor search, emergency help, and medical information — all in one place.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Many existing apps focus on just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aspect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booking appointments or viewing doctors), but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HealthConnect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 offers an integrated solution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all healthcare needs.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F3655-EDFE-EAD9-C81E-5CC7634BA781}"/>
              </a:ext>
            </a:extLst>
          </p:cNvPr>
          <p:cNvSpPr txBox="1"/>
          <p:nvPr/>
        </p:nvSpPr>
        <p:spPr>
          <a:xfrm>
            <a:off x="249044" y="8125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Opportunities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3F8BC-FC65-CC56-F758-3C822A004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2" y="2829823"/>
            <a:ext cx="1340727" cy="1106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C35A86-621B-A666-F05A-2E385AC6C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52" y="1356393"/>
            <a:ext cx="948411" cy="9243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83963" y="501600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6" name="Google Shape;76;p16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35738-8339-629A-4DC4-098B23F1D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6966"/>
            <a:ext cx="9144000" cy="42365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58825" y="602167"/>
            <a:ext cx="8784300" cy="49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Google </a:t>
            </a: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Technologies used in the solution</a:t>
            </a:r>
            <a:endParaRPr sz="12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4" name="Google Shape;84;p17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DD797A-6997-8D00-A606-080C5CCAE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9" y="1013460"/>
            <a:ext cx="8844065" cy="41300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                                 Architecture  of the proposed solution: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3" name="Google Shape;93;p18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B78C1B-C84F-B9DF-97F3-0678B4520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34440"/>
            <a:ext cx="4358640" cy="39090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112FE7-839B-36CE-34CD-5EABB7754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755" y="1234439"/>
            <a:ext cx="4236720" cy="39090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207700" y="8796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3" name="Google Shape;103;p19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BA340F-BB2F-45B5-4CFB-FE438E8BB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00" y="1295400"/>
            <a:ext cx="87231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                   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Details/Future Development (if any)</a:t>
            </a:r>
            <a:endParaRPr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1" name="Google Shape;111;p20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A58C21-1267-4E45-CDDC-5C09CCFAC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" y="1355224"/>
            <a:ext cx="3676315" cy="3568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D1F85C-C211-A528-3109-E4FBE62A37D0}"/>
              </a:ext>
            </a:extLst>
          </p:cNvPr>
          <p:cNvSpPr txBox="1"/>
          <p:nvPr/>
        </p:nvSpPr>
        <p:spPr>
          <a:xfrm>
            <a:off x="4073187" y="1284430"/>
            <a:ext cx="4572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Automatically recommend the most suitable doctor with higher accuracy.</a:t>
            </a:r>
            <a:endParaRPr lang="en-US" sz="11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Text-to-speech for prescriptions and reports.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Enable ambulance booking through location tracking.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Integration with Wearable &amp; IoT Devices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Add an Emergency SOS button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AI-powered chatbot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</a:t>
            </a:r>
            <a:r>
              <a:rPr lang="en-GB" sz="1800" b="1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</a:t>
            </a: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</a:t>
            </a: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00050" indent="-285750">
              <a:buClr>
                <a:srgbClr val="434343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r>
              <a:rPr lang="en-GB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: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https://github.com/rgnaidu/Healthconnect-plus</a:t>
            </a: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endParaRPr lang="en-GB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ingdings" panose="05000000000000000000" pitchFamily="2" charset="2"/>
              <a:buChar char="Ø"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00050" lvl="0" indent="-285750">
              <a:buClr>
                <a:srgbClr val="434343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Minutes):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https://youtu.be/DdPlqgoVIV0?si=1Xdvj4zip87Gggdf</a:t>
            </a:r>
            <a:endParaRPr lang="en-GB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ingdings" panose="05000000000000000000" pitchFamily="2" charset="2"/>
              <a:buChar char="Ø"/>
            </a:pPr>
            <a:endParaRPr lang="en-GB" sz="1800" b="1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ingdings" panose="05000000000000000000" pitchFamily="2" charset="2"/>
              <a:buChar char="Ø"/>
            </a:pPr>
            <a:endParaRPr sz="1800" b="1" i="0" u="none" strike="noStrike" cap="none" dirty="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Wingdings" panose="05000000000000000000" pitchFamily="2" charset="2"/>
              <a:buChar char="Ø"/>
            </a:pPr>
            <a:r>
              <a:rPr lang="en-GB" sz="1800" b="1" i="0" u="none" strike="noStrike" cap="none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Link: </a:t>
            </a:r>
            <a:r>
              <a:rPr lang="en-GB" sz="1600" i="0" u="none" strike="noStrike" cap="none" dirty="0">
                <a:solidFill>
                  <a:schemeClr val="accent1">
                    <a:lumMod val="75000"/>
                  </a:schemeClr>
                </a:solidFill>
                <a:latin typeface="Google Sans"/>
                <a:ea typeface="Google Sans"/>
                <a:cs typeface="Google Sans"/>
                <a:sym typeface="Google Sans"/>
              </a:rPr>
              <a:t>https://healthconnect-plus.netlify.app/#/</a:t>
            </a:r>
            <a:endParaRPr sz="1600" i="0" u="none" strike="noStrike" cap="none" dirty="0">
              <a:solidFill>
                <a:schemeClr val="accent1">
                  <a:lumMod val="75000"/>
                </a:schemeClr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1" name="Google Shape;121;p21" title="Group 220018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00" y="174175"/>
            <a:ext cx="1826526" cy="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Office PowerPoint</Application>
  <PresentationFormat>On-screen Show (16:9)</PresentationFormat>
  <Paragraphs>52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Lexend</vt:lpstr>
      <vt:lpstr>Arial</vt:lpstr>
      <vt:lpstr>Wingdings</vt:lpstr>
      <vt:lpstr>Google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GAYATHRI NAIDU</dc:creator>
  <cp:lastModifiedBy>Rekapalli Gayathri naidu</cp:lastModifiedBy>
  <cp:revision>2</cp:revision>
  <dcterms:modified xsi:type="dcterms:W3CDTF">2026-01-08T18:06:02Z</dcterms:modified>
</cp:coreProperties>
</file>